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3CF982-FCAA-499C-8840-1082F9B9035C}" v="7" dt="2022-01-25T10:22:31.0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1" d="100"/>
          <a:sy n="121" d="100"/>
        </p:scale>
        <p:origin x="162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0AD028-EE68-4F67-BFF0-6A5DEEB0FA3B}" type="datetimeFigureOut">
              <a:rPr lang="en-GB" smtClean="0"/>
              <a:t>18/02/2022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9EE74B-CCFA-4B33-BDB5-316C99D0783B}" type="slidenum">
              <a:rPr lang="en-GB" smtClean="0"/>
              <a:t>‹#›</a:t>
            </a:fld>
            <a:endParaRPr lang="en-GB"/>
          </a:p>
        </p:txBody>
      </p:sp>
    </p:spTree>
    <p:extLst>
      <p:ext uri="{BB962C8B-B14F-4D97-AF65-F5344CB8AC3E}">
        <p14:creationId xmlns:p14="http://schemas.microsoft.com/office/powerpoint/2010/main" val="1472252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0AD028-EE68-4F67-BFF0-6A5DEEB0FA3B}" type="datetimeFigureOut">
              <a:rPr lang="en-GB" smtClean="0"/>
              <a:t>18/02/2022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9EE74B-CCFA-4B33-BDB5-316C99D0783B}" type="slidenum">
              <a:rPr lang="en-GB" smtClean="0"/>
              <a:t>‹#›</a:t>
            </a:fld>
            <a:endParaRPr lang="en-GB"/>
          </a:p>
        </p:txBody>
      </p:sp>
    </p:spTree>
    <p:extLst>
      <p:ext uri="{BB962C8B-B14F-4D97-AF65-F5344CB8AC3E}">
        <p14:creationId xmlns:p14="http://schemas.microsoft.com/office/powerpoint/2010/main" val="3153422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0AD028-EE68-4F67-BFF0-6A5DEEB0FA3B}" type="datetimeFigureOut">
              <a:rPr lang="en-GB" smtClean="0"/>
              <a:t>18/02/2022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9EE74B-CCFA-4B33-BDB5-316C99D0783B}" type="slidenum">
              <a:rPr lang="en-GB" smtClean="0"/>
              <a:t>‹#›</a:t>
            </a:fld>
            <a:endParaRPr lang="en-GB"/>
          </a:p>
        </p:txBody>
      </p:sp>
    </p:spTree>
    <p:extLst>
      <p:ext uri="{BB962C8B-B14F-4D97-AF65-F5344CB8AC3E}">
        <p14:creationId xmlns:p14="http://schemas.microsoft.com/office/powerpoint/2010/main" val="3267322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0AD028-EE68-4F67-BFF0-6A5DEEB0FA3B}" type="datetimeFigureOut">
              <a:rPr lang="en-GB" smtClean="0"/>
              <a:t>18/02/2022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9EE74B-CCFA-4B33-BDB5-316C99D0783B}" type="slidenum">
              <a:rPr lang="en-GB" smtClean="0"/>
              <a:t>‹#›</a:t>
            </a:fld>
            <a:endParaRPr lang="en-GB"/>
          </a:p>
        </p:txBody>
      </p:sp>
    </p:spTree>
    <p:extLst>
      <p:ext uri="{BB962C8B-B14F-4D97-AF65-F5344CB8AC3E}">
        <p14:creationId xmlns:p14="http://schemas.microsoft.com/office/powerpoint/2010/main" val="639203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0AD028-EE68-4F67-BFF0-6A5DEEB0FA3B}" type="datetimeFigureOut">
              <a:rPr lang="en-GB" smtClean="0"/>
              <a:t>18/02/2022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9EE74B-CCFA-4B33-BDB5-316C99D0783B}" type="slidenum">
              <a:rPr lang="en-GB" smtClean="0"/>
              <a:t>‹#›</a:t>
            </a:fld>
            <a:endParaRPr lang="en-GB"/>
          </a:p>
        </p:txBody>
      </p:sp>
    </p:spTree>
    <p:extLst>
      <p:ext uri="{BB962C8B-B14F-4D97-AF65-F5344CB8AC3E}">
        <p14:creationId xmlns:p14="http://schemas.microsoft.com/office/powerpoint/2010/main" val="3018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0AD028-EE68-4F67-BFF0-6A5DEEB0FA3B}" type="datetimeFigureOut">
              <a:rPr lang="en-GB" smtClean="0"/>
              <a:t>18/02/2022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9EE74B-CCFA-4B33-BDB5-316C99D0783B}" type="slidenum">
              <a:rPr lang="en-GB" smtClean="0"/>
              <a:t>‹#›</a:t>
            </a:fld>
            <a:endParaRPr lang="en-GB"/>
          </a:p>
        </p:txBody>
      </p:sp>
    </p:spTree>
    <p:extLst>
      <p:ext uri="{BB962C8B-B14F-4D97-AF65-F5344CB8AC3E}">
        <p14:creationId xmlns:p14="http://schemas.microsoft.com/office/powerpoint/2010/main" val="1324567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0AD028-EE68-4F67-BFF0-6A5DEEB0FA3B}" type="datetimeFigureOut">
              <a:rPr lang="en-GB" smtClean="0"/>
              <a:t>18/02/2022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9EE74B-CCFA-4B33-BDB5-316C99D0783B}" type="slidenum">
              <a:rPr lang="en-GB" smtClean="0"/>
              <a:t>‹#›</a:t>
            </a:fld>
            <a:endParaRPr lang="en-GB"/>
          </a:p>
        </p:txBody>
      </p:sp>
    </p:spTree>
    <p:extLst>
      <p:ext uri="{BB962C8B-B14F-4D97-AF65-F5344CB8AC3E}">
        <p14:creationId xmlns:p14="http://schemas.microsoft.com/office/powerpoint/2010/main" val="364516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0AD028-EE68-4F67-BFF0-6A5DEEB0FA3B}" type="datetimeFigureOut">
              <a:rPr lang="en-GB" smtClean="0"/>
              <a:t>18/02/2022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9EE74B-CCFA-4B33-BDB5-316C99D0783B}" type="slidenum">
              <a:rPr lang="en-GB" smtClean="0"/>
              <a:t>‹#›</a:t>
            </a:fld>
            <a:endParaRPr lang="en-GB"/>
          </a:p>
        </p:txBody>
      </p:sp>
    </p:spTree>
    <p:extLst>
      <p:ext uri="{BB962C8B-B14F-4D97-AF65-F5344CB8AC3E}">
        <p14:creationId xmlns:p14="http://schemas.microsoft.com/office/powerpoint/2010/main" val="1201112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0AD028-EE68-4F67-BFF0-6A5DEEB0FA3B}" type="datetimeFigureOut">
              <a:rPr lang="en-GB" smtClean="0"/>
              <a:t>18/02/2022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9EE74B-CCFA-4B33-BDB5-316C99D0783B}" type="slidenum">
              <a:rPr lang="en-GB" smtClean="0"/>
              <a:t>‹#›</a:t>
            </a:fld>
            <a:endParaRPr lang="en-GB"/>
          </a:p>
        </p:txBody>
      </p:sp>
    </p:spTree>
    <p:extLst>
      <p:ext uri="{BB962C8B-B14F-4D97-AF65-F5344CB8AC3E}">
        <p14:creationId xmlns:p14="http://schemas.microsoft.com/office/powerpoint/2010/main" val="2935503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10AD028-EE68-4F67-BFF0-6A5DEEB0FA3B}" type="datetimeFigureOut">
              <a:rPr lang="en-GB" smtClean="0"/>
              <a:t>18/02/2022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9EE74B-CCFA-4B33-BDB5-316C99D0783B}" type="slidenum">
              <a:rPr lang="en-GB" smtClean="0"/>
              <a:t>‹#›</a:t>
            </a:fld>
            <a:endParaRPr lang="en-GB"/>
          </a:p>
        </p:txBody>
      </p:sp>
    </p:spTree>
    <p:extLst>
      <p:ext uri="{BB962C8B-B14F-4D97-AF65-F5344CB8AC3E}">
        <p14:creationId xmlns:p14="http://schemas.microsoft.com/office/powerpoint/2010/main" val="4277324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10AD028-EE68-4F67-BFF0-6A5DEEB0FA3B}" type="datetimeFigureOut">
              <a:rPr lang="en-GB" smtClean="0"/>
              <a:t>18/02/2022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9EE74B-CCFA-4B33-BDB5-316C99D0783B}" type="slidenum">
              <a:rPr lang="en-GB" smtClean="0"/>
              <a:t>‹#›</a:t>
            </a:fld>
            <a:endParaRPr lang="en-GB"/>
          </a:p>
        </p:txBody>
      </p:sp>
    </p:spTree>
    <p:extLst>
      <p:ext uri="{BB962C8B-B14F-4D97-AF65-F5344CB8AC3E}">
        <p14:creationId xmlns:p14="http://schemas.microsoft.com/office/powerpoint/2010/main" val="292898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0AD028-EE68-4F67-BFF0-6A5DEEB0FA3B}" type="datetimeFigureOut">
              <a:rPr lang="en-GB" smtClean="0"/>
              <a:t>18/02/2022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09EE74B-CCFA-4B33-BDB5-316C99D0783B}" type="slidenum">
              <a:rPr lang="en-GB" smtClean="0"/>
              <a:t>‹#›</a:t>
            </a:fld>
            <a:endParaRPr lang="en-GB"/>
          </a:p>
        </p:txBody>
      </p:sp>
    </p:spTree>
    <p:extLst>
      <p:ext uri="{BB962C8B-B14F-4D97-AF65-F5344CB8AC3E}">
        <p14:creationId xmlns:p14="http://schemas.microsoft.com/office/powerpoint/2010/main" val="10876741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lletto.co.uk/e/engineering-group-of-the-geological-society-annual-conference-2022-tickets-538170"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llery Item">
            <a:extLst>
              <a:ext uri="{FF2B5EF4-FFF2-40B4-BE49-F238E27FC236}">
                <a16:creationId xmlns:a16="http://schemas.microsoft.com/office/drawing/2014/main" id="{55CEE4C4-FEC5-4BF8-A66F-1398C34AB0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7741" cy="285292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1252864-9E57-4649-9071-85F3F0DAAA56}"/>
              </a:ext>
            </a:extLst>
          </p:cNvPr>
          <p:cNvSpPr>
            <a:spLocks noGrp="1"/>
          </p:cNvSpPr>
          <p:nvPr>
            <p:ph type="ctrTitle"/>
          </p:nvPr>
        </p:nvSpPr>
        <p:spPr>
          <a:xfrm>
            <a:off x="-188183" y="2621280"/>
            <a:ext cx="7234106" cy="2563145"/>
          </a:xfrm>
        </p:spPr>
        <p:txBody>
          <a:bodyPr anchor="ctr">
            <a:normAutofit/>
          </a:bodyPr>
          <a:lstStyle/>
          <a:p>
            <a:r>
              <a:rPr lang="en-GB" sz="4000" b="0" i="0" dirty="0">
                <a:effectLst/>
                <a:latin typeface="Roboto" panose="02000000000000000000" pitchFamily="2" charset="0"/>
              </a:rPr>
              <a:t>Engineering Group of The Geological Society - Annual Conference 2022</a:t>
            </a:r>
            <a:endParaRPr lang="en-GB" sz="4000" dirty="0"/>
          </a:p>
        </p:txBody>
      </p:sp>
      <p:sp>
        <p:nvSpPr>
          <p:cNvPr id="3" name="Subtitle 2">
            <a:extLst>
              <a:ext uri="{FF2B5EF4-FFF2-40B4-BE49-F238E27FC236}">
                <a16:creationId xmlns:a16="http://schemas.microsoft.com/office/drawing/2014/main" id="{ACF065CE-AECA-4C0E-BB92-E9EBCBCFA653}"/>
              </a:ext>
            </a:extLst>
          </p:cNvPr>
          <p:cNvSpPr>
            <a:spLocks noGrp="1"/>
          </p:cNvSpPr>
          <p:nvPr>
            <p:ph type="subTitle" idx="1"/>
          </p:nvPr>
        </p:nvSpPr>
        <p:spPr>
          <a:xfrm>
            <a:off x="202184" y="4831080"/>
            <a:ext cx="5735320" cy="643128"/>
          </a:xfrm>
        </p:spPr>
        <p:txBody>
          <a:bodyPr>
            <a:normAutofit/>
          </a:bodyPr>
          <a:lstStyle/>
          <a:p>
            <a:pPr algn="l"/>
            <a:r>
              <a:rPr lang="en-GB" sz="1400" b="1" dirty="0"/>
              <a:t>Where: Christ’s College, Cambridge, CB2 3BU</a:t>
            </a:r>
          </a:p>
          <a:p>
            <a:pPr algn="l"/>
            <a:r>
              <a:rPr lang="en-GB" sz="1400" b="1" dirty="0"/>
              <a:t>When: 31</a:t>
            </a:r>
            <a:r>
              <a:rPr lang="en-GB" sz="1400" b="1" baseline="30000" dirty="0"/>
              <a:t>st</a:t>
            </a:r>
            <a:r>
              <a:rPr lang="en-GB" sz="1400" b="1" dirty="0"/>
              <a:t> March 2022 18:00 to 2</a:t>
            </a:r>
            <a:r>
              <a:rPr lang="en-GB" sz="1400" b="1" baseline="30000" dirty="0"/>
              <a:t>nd</a:t>
            </a:r>
            <a:r>
              <a:rPr lang="en-GB" sz="1400" b="1" dirty="0"/>
              <a:t> April 2022 17:00</a:t>
            </a:r>
          </a:p>
        </p:txBody>
      </p:sp>
      <p:sp>
        <p:nvSpPr>
          <p:cNvPr id="6" name="TextBox 5">
            <a:extLst>
              <a:ext uri="{FF2B5EF4-FFF2-40B4-BE49-F238E27FC236}">
                <a16:creationId xmlns:a16="http://schemas.microsoft.com/office/drawing/2014/main" id="{8FBF3FFC-D9D7-4C59-91AF-2E49A95E8BD2}"/>
              </a:ext>
            </a:extLst>
          </p:cNvPr>
          <p:cNvSpPr txBox="1"/>
          <p:nvPr/>
        </p:nvSpPr>
        <p:spPr>
          <a:xfrm>
            <a:off x="248412" y="5640324"/>
            <a:ext cx="6555232" cy="1323439"/>
          </a:xfrm>
          <a:prstGeom prst="rect">
            <a:avLst/>
          </a:prstGeom>
          <a:noFill/>
        </p:spPr>
        <p:txBody>
          <a:bodyPr wrap="square">
            <a:spAutoFit/>
          </a:bodyPr>
          <a:lstStyle/>
          <a:p>
            <a:r>
              <a:rPr lang="en-GB" sz="1600" dirty="0"/>
              <a:t>The Engineering Group of the Geological Society will host its 2020 Annual Conference between 31st March to 2nd April 2022 at Christ’s College Cambridge. The theme of this year’s conference is ‘The role of the engineering geologist in the climate change challenge’ and will bring together practitioners and academics from our industry. </a:t>
            </a:r>
          </a:p>
        </p:txBody>
      </p:sp>
      <p:sp>
        <p:nvSpPr>
          <p:cNvPr id="5" name="TextBox 4">
            <a:extLst>
              <a:ext uri="{FF2B5EF4-FFF2-40B4-BE49-F238E27FC236}">
                <a16:creationId xmlns:a16="http://schemas.microsoft.com/office/drawing/2014/main" id="{189AED29-B4B2-428A-8960-CB27361B8381}"/>
              </a:ext>
            </a:extLst>
          </p:cNvPr>
          <p:cNvSpPr txBox="1"/>
          <p:nvPr/>
        </p:nvSpPr>
        <p:spPr>
          <a:xfrm>
            <a:off x="248412" y="7162577"/>
            <a:ext cx="6242812" cy="369332"/>
          </a:xfrm>
          <a:prstGeom prst="rect">
            <a:avLst/>
          </a:prstGeom>
          <a:noFill/>
        </p:spPr>
        <p:txBody>
          <a:bodyPr wrap="square" rtlCol="0">
            <a:spAutoFit/>
          </a:bodyPr>
          <a:lstStyle/>
          <a:p>
            <a:pPr algn="ctr"/>
            <a:r>
              <a:rPr lang="en-GB" b="1" dirty="0">
                <a:solidFill>
                  <a:schemeClr val="accent2"/>
                </a:solidFill>
              </a:rPr>
              <a:t>Final few tickets for the conference are available! </a:t>
            </a:r>
          </a:p>
        </p:txBody>
      </p:sp>
      <p:sp>
        <p:nvSpPr>
          <p:cNvPr id="9" name="TextBox 8">
            <a:extLst>
              <a:ext uri="{FF2B5EF4-FFF2-40B4-BE49-F238E27FC236}">
                <a16:creationId xmlns:a16="http://schemas.microsoft.com/office/drawing/2014/main" id="{0BC84F17-466C-410D-BFE7-C5889AF23599}"/>
              </a:ext>
            </a:extLst>
          </p:cNvPr>
          <p:cNvSpPr txBox="1"/>
          <p:nvPr/>
        </p:nvSpPr>
        <p:spPr>
          <a:xfrm>
            <a:off x="248412" y="7531909"/>
            <a:ext cx="6361176" cy="461665"/>
          </a:xfrm>
          <a:prstGeom prst="rect">
            <a:avLst/>
          </a:prstGeom>
          <a:noFill/>
        </p:spPr>
        <p:txBody>
          <a:bodyPr wrap="square">
            <a:spAutoFit/>
          </a:bodyPr>
          <a:lstStyle/>
          <a:p>
            <a:r>
              <a:rPr lang="en-GB" sz="1200" dirty="0">
                <a:hlinkClick r:id="rId3"/>
              </a:rPr>
              <a:t>https://billetto.co.uk/e/engineering-group-of-the-geological-society-annual-conference-2022-tickets-538170</a:t>
            </a:r>
            <a:r>
              <a:rPr lang="en-GB" sz="1200" dirty="0"/>
              <a:t> </a:t>
            </a:r>
          </a:p>
        </p:txBody>
      </p:sp>
      <p:pic>
        <p:nvPicPr>
          <p:cNvPr id="1028" name="Picture 4" descr="The Engineering Group">
            <a:extLst>
              <a:ext uri="{FF2B5EF4-FFF2-40B4-BE49-F238E27FC236}">
                <a16:creationId xmlns:a16="http://schemas.microsoft.com/office/drawing/2014/main" id="{887524A6-E6BF-4B83-8152-F7614D27C6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1061" y="7993574"/>
            <a:ext cx="1716679" cy="18368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he Geological Society">
            <a:extLst>
              <a:ext uri="{FF2B5EF4-FFF2-40B4-BE49-F238E27FC236}">
                <a16:creationId xmlns:a16="http://schemas.microsoft.com/office/drawing/2014/main" id="{D6624E9B-1D8F-45BF-BDE5-6E6EC681708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8362906"/>
            <a:ext cx="2733187" cy="1323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92451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TotalTime>
  <Words>106</Words>
  <Application>Microsoft Office PowerPoint</Application>
  <PresentationFormat>A4 Paper (210x297 mm)</PresentationFormat>
  <Paragraphs>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Roboto</vt:lpstr>
      <vt:lpstr>Office Theme</vt:lpstr>
      <vt:lpstr>Engineering Group of The Geological Society - Annual Conference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Group of The Geological Society - Annual Conference 2022</dc:title>
  <dc:creator>Emily Riley</dc:creator>
  <cp:lastModifiedBy>O'Leary, Lorraine</cp:lastModifiedBy>
  <cp:revision>2</cp:revision>
  <dcterms:created xsi:type="dcterms:W3CDTF">2022-01-25T10:07:55Z</dcterms:created>
  <dcterms:modified xsi:type="dcterms:W3CDTF">2022-02-18T16:24:24Z</dcterms:modified>
</cp:coreProperties>
</file>